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5" r:id="rId2"/>
    <p:sldId id="460" r:id="rId3"/>
    <p:sldId id="438" r:id="rId4"/>
    <p:sldId id="440" r:id="rId5"/>
    <p:sldId id="458" r:id="rId6"/>
    <p:sldId id="455" r:id="rId7"/>
    <p:sldId id="457" r:id="rId8"/>
    <p:sldId id="459" r:id="rId9"/>
    <p:sldId id="462" r:id="rId10"/>
    <p:sldId id="461" r:id="rId11"/>
    <p:sldId id="441" r:id="rId12"/>
    <p:sldId id="463" r:id="rId13"/>
    <p:sldId id="464" r:id="rId14"/>
    <p:sldId id="442" r:id="rId15"/>
    <p:sldId id="45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26"/>
  </p:normalViewPr>
  <p:slideViewPr>
    <p:cSldViewPr>
      <p:cViewPr varScale="1">
        <p:scale>
          <a:sx n="131" d="100"/>
          <a:sy n="131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“﻿if they felt life was meaningless, why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535740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3200" dirty="0"/>
              <a:t>My teacher replied, </a:t>
            </a:r>
            <a:r>
              <a:rPr lang="en-US" sz="3200" b="1" dirty="0">
                <a:highlight>
                  <a:srgbClr val="C00002"/>
                </a:highlight>
              </a:rPr>
              <a:t>‘A lot of them did.’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“Is there progress in the world?</a:t>
            </a:r>
          </a:p>
          <a:p>
            <a:r>
              <a:rPr lang="en-US" sz="2800" dirty="0"/>
              <a:t>He might say ‘no’ and make fun of the sillier versions of it, but </a:t>
            </a:r>
            <a:r>
              <a:rPr lang="en-US" sz="280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" y="1"/>
            <a:ext cx="9142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817674"/>
            <a:ext cx="3747185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dirty="0"/>
              <a:t>“﻿The central neurosis of our time is emptiness”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CARL GUSTAV JUNG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654</Words>
  <Application>Microsoft Macintosh PowerPoint</Application>
  <PresentationFormat>On-screen Show (4:3)</PresentationFormat>
  <Paragraphs>43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List out some ways in which David Wood lived out his Atheism</vt:lpstr>
      <vt:lpstr>“I believe in Christianity … because by it I see everything else.”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19</cp:revision>
  <dcterms:created xsi:type="dcterms:W3CDTF">2020-07-29T05:44:25Z</dcterms:created>
  <dcterms:modified xsi:type="dcterms:W3CDTF">2020-11-11T01:26:21Z</dcterms:modified>
</cp:coreProperties>
</file>